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在此輸入名言語錄。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-王大明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NCCU-Software-Engineering/Software-Engineering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00"/>
            </a:lvl1pPr>
          </a:lstStyle>
          <a:p>
            <a:r>
              <a:t>軟體工程概論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期末報告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開發資源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Github網址：</a:t>
            </a:r>
          </a:p>
          <a:p>
            <a:r>
              <a:rPr u="sng">
                <a:hlinkClick r:id="rId2"/>
              </a:rPr>
              <a:t>https://github.com/NCCU-Software-Engineering/Software-Engineering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團隊專屬聊天頻道：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9" name="image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124" y="5372230"/>
            <a:ext cx="3743239" cy="3743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3879849" y="3936999"/>
            <a:ext cx="52451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spc="100">
                <a:solidFill>
                  <a:srgbClr val="FFFFFF"/>
                </a:solidFill>
              </a:defRPr>
            </a:lvl1pPr>
          </a:lstStyle>
          <a:p>
            <a:r>
              <a:t>ＤＥＭＯ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團隊建立</a:t>
            </a:r>
          </a:p>
        </p:txBody>
      </p:sp>
      <p:pic>
        <p:nvPicPr>
          <p:cNvPr id="137" name="螢幕快照 2016-12-23 下午11.36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1608614"/>
            <a:ext cx="4111343" cy="245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螢幕快照 2016-12-23 下午11.36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720" y="5121564"/>
            <a:ext cx="4219503" cy="217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螢幕快照 2016-12-23 下午11.36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49415" y="3600248"/>
            <a:ext cx="3670350" cy="1886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螢幕快照 2016-12-23 下午11.37.0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5809" y="7774191"/>
            <a:ext cx="3493179" cy="2071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螢幕快照 2016-12-23 下午11.37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69179" y="6507061"/>
            <a:ext cx="4389621" cy="1798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Shape 144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想解決的問題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遊戲規則公開透明化</a:t>
            </a:r>
            <a:endParaRPr dirty="0"/>
          </a:p>
          <a:p>
            <a:pPr marL="457200" lvl="1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規則寫進Smart</a:t>
            </a:r>
            <a:r>
              <a:rPr dirty="0"/>
              <a:t> Contract</a:t>
            </a:r>
          </a:p>
          <a:p>
            <a:pPr marL="914400" lvl="2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不可串改</a:t>
            </a:r>
            <a:endParaRPr dirty="0"/>
          </a:p>
          <a:p>
            <a:pPr marL="914400" lvl="2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公開且透明</a:t>
            </a:r>
            <a:endParaRPr dirty="0"/>
          </a:p>
          <a:p>
            <a:pPr marL="3429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帳本各自持有</a:t>
            </a:r>
            <a:endParaRPr dirty="0"/>
          </a:p>
          <a:p>
            <a:pPr marL="457200" lvl="1" indent="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不由遊戲公司持有</a:t>
            </a:r>
            <a:endParaRPr dirty="0"/>
          </a:p>
          <a:p>
            <a:pPr marL="457200" indent="-342900">
              <a:lnSpc>
                <a:spcPct val="90000"/>
              </a:lnSpc>
              <a:buSzPct val="100000"/>
              <a:buFont typeface="Arial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Base on </a:t>
            </a:r>
            <a:r>
              <a:rPr dirty="0" err="1"/>
              <a:t>Ethereum</a:t>
            </a:r>
            <a:endParaRPr dirty="0"/>
          </a:p>
          <a:p>
            <a:pPr marL="914400" lvl="1" indent="0">
              <a:lnSpc>
                <a:spcPct val="90000"/>
              </a:lnSpc>
              <a:buSzPct val="100000"/>
              <a:buFont typeface="Arial"/>
              <a:defRPr>
                <a:solidFill>
                  <a:srgbClr val="C8250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互不信任者可互相交易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>
                <a:latin typeface="DejaVu Sans"/>
                <a:ea typeface="DejaVu Sans"/>
                <a:cs typeface="DejaVu Sans"/>
                <a:sym typeface="DejaVu Sans"/>
              </a:defRPr>
            </a:lvl1pPr>
          </a:lstStyle>
          <a:p>
            <a:r>
              <a:t>主要功能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defRPr sz="3200"/>
            </a:pPr>
            <a:r>
              <a:t>玩家：</a:t>
            </a:r>
            <a:r>
              <a:rPr>
                <a:solidFill>
                  <a:srgbClr val="C82506"/>
                </a:solidFill>
              </a:rPr>
              <a:t>申請進場遊戲</a:t>
            </a:r>
            <a:r>
              <a:rPr sz="2300"/>
              <a:t>(1)</a:t>
            </a:r>
          </a:p>
          <a:p>
            <a:pPr marL="469900" indent="-469900">
              <a:defRPr sz="3200"/>
            </a:pPr>
            <a:r>
              <a:t>莊家(Contract)：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派牌</a:t>
            </a:r>
            <a:r>
              <a:rPr sz="2300"/>
              <a:t>(2)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決定贏家</a:t>
            </a:r>
            <a:r>
              <a:rPr sz="2300"/>
              <a:t>(3)</a:t>
            </a:r>
          </a:p>
          <a:p>
            <a:pPr marL="469900" indent="-469900">
              <a:defRPr sz="3200"/>
            </a:pPr>
            <a:r>
              <a:t>莊家(Contract)/玩家：</a:t>
            </a:r>
          </a:p>
          <a:p>
            <a:pPr marL="939800" lvl="1" indent="-469900">
              <a:defRPr sz="3200"/>
            </a:pPr>
            <a:r>
              <a:rPr>
                <a:solidFill>
                  <a:srgbClr val="C82506"/>
                </a:solidFill>
              </a:rPr>
              <a:t>金錢交易</a:t>
            </a:r>
            <a:r>
              <a:rPr sz="2300"/>
              <a:t>(4)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4" name="Shape 154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5" name="image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37" y="1371600"/>
            <a:ext cx="2755902" cy="701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3916679" y="2273017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half" idx="1"/>
          </p:nvPr>
        </p:nvSpPr>
        <p:spPr>
          <a:xfrm>
            <a:off x="7531100" y="1809750"/>
            <a:ext cx="5397500" cy="7226300"/>
          </a:xfrm>
          <a:prstGeom prst="rect">
            <a:avLst/>
          </a:prstGeom>
        </p:spPr>
        <p:txBody>
          <a:bodyPr/>
          <a:lstStyle/>
          <a:p>
            <a:r>
              <a:t>使用者進入遊戲</a:t>
            </a:r>
          </a:p>
          <a:p>
            <a:r>
              <a:t>使用者決定賭金</a:t>
            </a:r>
          </a:p>
          <a:p>
            <a:r>
              <a:t>智能合約決定規則</a:t>
            </a:r>
          </a:p>
          <a:p>
            <a:r>
              <a:t>由智能合約發牌</a:t>
            </a:r>
          </a:p>
          <a:p>
            <a:r>
              <a:t>智能合約將決定贏家及輸家並付出/獲得賭金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r>
              <a:t>流程（簡易說明）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4621">
              <a:spcBef>
                <a:spcPts val="1300"/>
              </a:spcBef>
              <a:defRPr sz="3480"/>
            </a:lvl1pPr>
          </a:lstStyle>
          <a:p>
            <a:r>
              <a:t>Randon說明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使用者進入遊戲</a:t>
            </a:r>
          </a:p>
          <a:p>
            <a:r>
              <a:t>使用者決定賭金</a:t>
            </a:r>
          </a:p>
          <a:p>
            <a:r>
              <a:t>智能合約決定規則</a:t>
            </a:r>
          </a:p>
          <a:p>
            <a:r>
              <a:t>由智能合約發牌</a:t>
            </a:r>
          </a:p>
          <a:p>
            <a:r>
              <a:t>智能合約將決定贏家及輸家並付出/獲得賭金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650238" y="695199"/>
            <a:ext cx="1170381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200" i="1" spc="62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Use Case</a:t>
            </a:r>
          </a:p>
        </p:txBody>
      </p:sp>
      <p:pic>
        <p:nvPicPr>
          <p:cNvPr id="165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165349"/>
            <a:ext cx="11125200" cy="610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比大小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0" name="螢幕快照 2016-12-23 下午11.3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2636"/>
            <a:ext cx="13004800" cy="7367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r>
              <a:t>吃角子老虎機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補圖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自訂</PresentationFormat>
  <Paragraphs>40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3" baseType="lpstr">
      <vt:lpstr>Baskerville</vt:lpstr>
      <vt:lpstr>Baskerville SemiBold</vt:lpstr>
      <vt:lpstr>DejaVu Sans</vt:lpstr>
      <vt:lpstr>Helvetica Light</vt:lpstr>
      <vt:lpstr>Helvetica Neue</vt:lpstr>
      <vt:lpstr>Iowan Old Style Italic</vt:lpstr>
      <vt:lpstr>Iowan Old Style Roman</vt:lpstr>
      <vt:lpstr>Zapf Dingbats</vt:lpstr>
      <vt:lpstr>Arial</vt:lpstr>
      <vt:lpstr>Calibri</vt:lpstr>
      <vt:lpstr>Helvetica</vt:lpstr>
      <vt:lpstr>New_Template9</vt:lpstr>
      <vt:lpstr>軟體工程概論</vt:lpstr>
      <vt:lpstr>團隊建立</vt:lpstr>
      <vt:lpstr>想解決的問題</vt:lpstr>
      <vt:lpstr>主要功能</vt:lpstr>
      <vt:lpstr>流程（簡易說明）</vt:lpstr>
      <vt:lpstr>Randon說明</vt:lpstr>
      <vt:lpstr>PowerPoint 簡報</vt:lpstr>
      <vt:lpstr>比大小</vt:lpstr>
      <vt:lpstr>吃角子老虎機</vt:lpstr>
      <vt:lpstr>開發資源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軟體工程概論</dc:title>
  <cp:lastModifiedBy>賴晨禾</cp:lastModifiedBy>
  <cp:revision>1</cp:revision>
  <dcterms:modified xsi:type="dcterms:W3CDTF">2016-12-24T05:40:57Z</dcterms:modified>
</cp:coreProperties>
</file>